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76" r:id="rId6"/>
    <p:sldId id="258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86433" autoAdjust="0"/>
  </p:normalViewPr>
  <p:slideViewPr>
    <p:cSldViewPr>
      <p:cViewPr varScale="1">
        <p:scale>
          <a:sx n="98" d="100"/>
          <a:sy n="98" d="100"/>
        </p:scale>
        <p:origin x="-88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428604"/>
            <a:ext cx="496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小版本升级，升级版本号为：</a:t>
            </a:r>
            <a:r>
              <a:rPr lang="en-US" altLang="zh-CN" sz="1600" dirty="0" smtClean="0"/>
              <a:t>2.0.1</a:t>
            </a:r>
            <a:r>
              <a:rPr lang="zh-CN" altLang="en-US" sz="1600" dirty="0" smtClean="0"/>
              <a:t>升级周期为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天。</a:t>
            </a:r>
            <a:endParaRPr lang="zh-CN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8" y="1071546"/>
            <a:ext cx="2342760" cy="16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5459779" y="2139817"/>
            <a:ext cx="789441" cy="1142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71538" y="1714488"/>
            <a:ext cx="464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学生</a:t>
            </a:r>
            <a:r>
              <a:rPr lang="zh-CN" altLang="en-US" sz="1400" dirty="0"/>
              <a:t>和老师互动时候，录音下面多了之后，横向里撑开了</a:t>
            </a:r>
            <a:r>
              <a:rPr lang="zh-CN" altLang="en-US" sz="1400" dirty="0" smtClean="0"/>
              <a:t>。请</a:t>
            </a:r>
            <a:r>
              <a:rPr lang="zh-CN" altLang="en-US" sz="1400" dirty="0"/>
              <a:t>保持横向最多</a:t>
            </a:r>
            <a:r>
              <a:rPr lang="en-US" altLang="zh-CN" sz="1400" dirty="0"/>
              <a:t>4-5</a:t>
            </a:r>
            <a:r>
              <a:rPr lang="zh-CN" altLang="en-US" sz="1400" dirty="0"/>
              <a:t>个录音一行，多了就换行。</a:t>
            </a:r>
          </a:p>
        </p:txBody>
      </p:sp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明天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360手机助手截图1105_10_50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1857364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85918" y="642918"/>
            <a:ext cx="4809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推荐老师增加筛选项“选择地区” 、“选择授课”</a:t>
            </a:r>
            <a:endParaRPr lang="en-US" altLang="zh-CN" sz="1400" dirty="0" smtClean="0"/>
          </a:p>
          <a:p>
            <a:r>
              <a:rPr lang="en-US" altLang="zh-CN" sz="1400" dirty="0" smtClean="0">
                <a:solidFill>
                  <a:srgbClr val="0070C0"/>
                </a:solidFill>
              </a:rPr>
              <a:t>2.</a:t>
            </a:r>
            <a:r>
              <a:rPr lang="zh-CN" altLang="en-US" sz="1400" dirty="0" smtClean="0">
                <a:solidFill>
                  <a:srgbClr val="0070C0"/>
                </a:solidFill>
              </a:rPr>
              <a:t>老师的排序修改为按赞的数量大小排序，最多的放前面。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rot="5400000">
            <a:off x="4179885" y="1750207"/>
            <a:ext cx="107077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3286116" y="242886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选择地区</a:t>
            </a:r>
            <a:endParaRPr lang="zh-CN" altLang="en-US" sz="1200" dirty="0"/>
          </a:p>
        </p:txBody>
      </p:sp>
      <p:sp>
        <p:nvSpPr>
          <p:cNvPr id="8" name="圆角矩形 7"/>
          <p:cNvSpPr/>
          <p:nvPr/>
        </p:nvSpPr>
        <p:spPr>
          <a:xfrm>
            <a:off x="4357686" y="242886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选择学科</a:t>
            </a:r>
            <a:endParaRPr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5500694" y="242886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选择授课</a:t>
            </a:r>
            <a:endParaRPr lang="zh-CN" altLang="en-US" sz="1200" dirty="0"/>
          </a:p>
        </p:txBody>
      </p: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85728"/>
            <a:ext cx="785818" cy="1137905"/>
          </a:xfrm>
          <a:prstGeom prst="rect">
            <a:avLst/>
          </a:prstGeom>
          <a:noFill/>
        </p:spPr>
      </p:pic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928802"/>
            <a:ext cx="428628" cy="620676"/>
          </a:xfrm>
          <a:prstGeom prst="rect">
            <a:avLst/>
          </a:prstGeom>
          <a:noFill/>
        </p:spPr>
      </p:pic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1928802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需要商议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360手机助手截图1105_11_00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928802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85918" y="642918"/>
            <a:ext cx="5168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明星老师增加筛选项 “选择授课”</a:t>
            </a:r>
            <a:endParaRPr lang="en-US" altLang="zh-CN" sz="1400" dirty="0" smtClean="0"/>
          </a:p>
          <a:p>
            <a:r>
              <a:rPr lang="en-US" altLang="zh-CN" sz="1400" dirty="0" smtClean="0">
                <a:solidFill>
                  <a:srgbClr val="0070C0"/>
                </a:solidFill>
              </a:rPr>
              <a:t>2.</a:t>
            </a:r>
            <a:r>
              <a:rPr lang="zh-CN" altLang="en-US" sz="1400" dirty="0" smtClean="0">
                <a:solidFill>
                  <a:srgbClr val="0070C0"/>
                </a:solidFill>
              </a:rPr>
              <a:t>明星老师的排序修改为按赞的数量大小排序，最多的放前面。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429256" y="2571744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选择授课</a:t>
            </a:r>
            <a:endParaRPr lang="zh-CN" altLang="en-US" sz="1200" dirty="0"/>
          </a:p>
        </p:txBody>
      </p:sp>
      <p:cxnSp>
        <p:nvCxnSpPr>
          <p:cNvPr id="5" name="直接箭头连接符 4"/>
          <p:cNvCxnSpPr/>
          <p:nvPr/>
        </p:nvCxnSpPr>
        <p:spPr>
          <a:xfrm rot="5400000">
            <a:off x="3536943" y="1750207"/>
            <a:ext cx="1713718" cy="6437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85728"/>
            <a:ext cx="785818" cy="1137905"/>
          </a:xfrm>
          <a:prstGeom prst="rect">
            <a:avLst/>
          </a:prstGeom>
          <a:noFill/>
        </p:spPr>
      </p:pic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214290"/>
            <a:ext cx="428628" cy="620676"/>
          </a:xfrm>
          <a:prstGeom prst="rect">
            <a:avLst/>
          </a:prstGeom>
          <a:noFill/>
        </p:spPr>
      </p:pic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214290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需要商议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360手机助手截图1105_11_02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2976" y="642918"/>
            <a:ext cx="7168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在网页充值的记录不显示（正式接口才能看到，测试帐号</a:t>
            </a:r>
            <a:r>
              <a:rPr lang="en-US" altLang="zh-CN" sz="1400" dirty="0" smtClean="0"/>
              <a:t>:15210667758 </a:t>
            </a:r>
            <a:r>
              <a:rPr lang="zh-CN" altLang="en-US" sz="1400" dirty="0" smtClean="0"/>
              <a:t>密码：</a:t>
            </a:r>
            <a:r>
              <a:rPr lang="en-US" altLang="zh-CN" sz="1400" dirty="0" smtClean="0"/>
              <a:t>111111</a:t>
            </a:r>
            <a:r>
              <a:rPr lang="zh-CN" altLang="en-US" sz="1400" dirty="0" smtClean="0"/>
              <a:t>）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5400000">
            <a:off x="1393009" y="1821645"/>
            <a:ext cx="192882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42976" y="3071810"/>
            <a:ext cx="121444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43306" y="1571612"/>
            <a:ext cx="44967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当用户撤销提问的时候推送用户反分消息，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推送内容：标题“师课家教宝”</a:t>
            </a:r>
            <a:endParaRPr lang="en-US" altLang="zh-CN" sz="1400" dirty="0" smtClean="0"/>
          </a:p>
          <a:p>
            <a:r>
              <a:rPr lang="zh-CN" altLang="en-US" sz="1400" dirty="0" smtClean="0"/>
              <a:t>内容“您撤销提问成功返还</a:t>
            </a:r>
            <a:r>
              <a:rPr lang="en-US" altLang="zh-CN" sz="1400" dirty="0" smtClean="0"/>
              <a:t>60</a:t>
            </a:r>
            <a:r>
              <a:rPr lang="zh-CN" altLang="en-US" sz="1400" dirty="0" smtClean="0"/>
              <a:t>分，请查看帐户明细！”</a:t>
            </a:r>
            <a:endParaRPr lang="zh-CN" altLang="en-US" sz="1400" dirty="0"/>
          </a:p>
        </p:txBody>
      </p: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-71462"/>
            <a:ext cx="785818" cy="1137905"/>
          </a:xfrm>
          <a:prstGeom prst="rect">
            <a:avLst/>
          </a:prstGeom>
          <a:noFill/>
        </p:spPr>
      </p:pic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-142900"/>
            <a:ext cx="428628" cy="620676"/>
          </a:xfrm>
          <a:prstGeom prst="rect">
            <a:avLst/>
          </a:prstGeom>
          <a:noFill/>
        </p:spPr>
      </p:pic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-142900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服务端问题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360手机助手截图1105_11_0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357298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2976" y="642918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给老师送分请添加昵称，“给‘</a:t>
            </a:r>
            <a:r>
              <a:rPr lang="zh-CN" altLang="en-US" sz="1400" dirty="0" smtClean="0">
                <a:solidFill>
                  <a:srgbClr val="FF0000"/>
                </a:solidFill>
              </a:rPr>
              <a:t>老师昵称</a:t>
            </a:r>
            <a:r>
              <a:rPr lang="zh-CN" altLang="en-US" sz="1400" dirty="0" smtClean="0">
                <a:solidFill>
                  <a:srgbClr val="0070C0"/>
                </a:solidFill>
              </a:rPr>
              <a:t>’老师送分”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86116" y="2928934"/>
            <a:ext cx="1214446" cy="285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178959" y="1821645"/>
            <a:ext cx="1857388" cy="714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服务端问题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360手机助手截图1105_11_35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928802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42976" y="642918"/>
            <a:ext cx="7446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搜索老师精确搜索，或选项搜索；  点击老师列表；</a:t>
            </a:r>
            <a:r>
              <a:rPr lang="zh-CN" altLang="en-US" sz="1400" dirty="0" smtClean="0">
                <a:solidFill>
                  <a:srgbClr val="FF0000"/>
                </a:solidFill>
              </a:rPr>
              <a:t>学生数量、接题次数、学生赞美没有取到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pic>
        <p:nvPicPr>
          <p:cNvPr id="8195" name="Picture 3" descr="C:\Users\Administrator\Desktop\360手机助手截图1105_11_36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928802"/>
            <a:ext cx="2430000" cy="4320000"/>
          </a:xfrm>
          <a:prstGeom prst="rect">
            <a:avLst/>
          </a:prstGeom>
          <a:noFill/>
        </p:spPr>
      </p:pic>
      <p:cxnSp>
        <p:nvCxnSpPr>
          <p:cNvPr id="6" name="直接箭头连接符 5"/>
          <p:cNvCxnSpPr/>
          <p:nvPr/>
        </p:nvCxnSpPr>
        <p:spPr>
          <a:xfrm rot="5400000">
            <a:off x="1035819" y="1464455"/>
            <a:ext cx="1500198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>
            <a:off x="892943" y="1678769"/>
            <a:ext cx="2214578" cy="85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43306" y="2428868"/>
            <a:ext cx="250033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rot="16200000" flipH="1">
            <a:off x="4000496" y="1357298"/>
            <a:ext cx="1214446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C:\Users\Administrator\Desktop\360手机助手截图1105_11_36_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1928802"/>
            <a:ext cx="2430000" cy="4320000"/>
          </a:xfrm>
          <a:prstGeom prst="rect">
            <a:avLst/>
          </a:prstGeom>
          <a:noFill/>
        </p:spPr>
      </p:pic>
      <p:cxnSp>
        <p:nvCxnSpPr>
          <p:cNvPr id="16" name="直接箭头连接符 15"/>
          <p:cNvCxnSpPr/>
          <p:nvPr/>
        </p:nvCxnSpPr>
        <p:spPr>
          <a:xfrm rot="16200000" flipH="1">
            <a:off x="5893603" y="1607331"/>
            <a:ext cx="1857388" cy="64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357950" y="2928934"/>
            <a:ext cx="2000264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71462"/>
            <a:ext cx="785818" cy="1137905"/>
          </a:xfrm>
          <a:prstGeom prst="rect">
            <a:avLst/>
          </a:prstGeom>
          <a:noFill/>
        </p:spPr>
      </p:pic>
      <p:pic>
        <p:nvPicPr>
          <p:cNvPr id="2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694" y="-142900"/>
            <a:ext cx="428628" cy="620676"/>
          </a:xfrm>
          <a:prstGeom prst="rect">
            <a:avLst/>
          </a:prstGeom>
          <a:noFill/>
        </p:spPr>
      </p:pic>
      <p:pic>
        <p:nvPicPr>
          <p:cNvPr id="2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0198" y="-142900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明天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360手机助手截图1105_11_41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571612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71472" y="357166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老师端或学生端正修改这个界面的标题为“关于师课家教宝”</a:t>
            </a:r>
            <a:endParaRPr lang="en-US" altLang="zh-CN" sz="1400" dirty="0" smtClean="0"/>
          </a:p>
        </p:txBody>
      </p:sp>
      <p:cxnSp>
        <p:nvCxnSpPr>
          <p:cNvPr id="5" name="直接箭头连接符 4"/>
          <p:cNvCxnSpPr/>
          <p:nvPr/>
        </p:nvCxnSpPr>
        <p:spPr>
          <a:xfrm rot="16200000" flipH="1">
            <a:off x="2678893" y="1035827"/>
            <a:ext cx="1000132" cy="64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43504" y="1000108"/>
            <a:ext cx="402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老师端或学生端正式版的功能介绍、</a:t>
            </a:r>
            <a:r>
              <a:rPr lang="en-US" altLang="zh-CN" sz="1400" dirty="0" smtClean="0"/>
              <a:t>FAQ</a:t>
            </a:r>
            <a:r>
              <a:rPr lang="zh-CN" altLang="en-US" sz="1400" dirty="0" smtClean="0"/>
              <a:t>、链接</a:t>
            </a:r>
            <a:endParaRPr lang="en-US" altLang="zh-CN" sz="1400" dirty="0" smtClean="0"/>
          </a:p>
          <a:p>
            <a:r>
              <a:rPr lang="zh-CN" altLang="en-US" sz="1400" dirty="0" smtClean="0"/>
              <a:t>地址用的是测试服务器上的链接，请修正</a:t>
            </a:r>
            <a:endParaRPr lang="en-US" altLang="zh-CN" sz="1400" dirty="0" smtClean="0"/>
          </a:p>
        </p:txBody>
      </p:sp>
      <p:sp>
        <p:nvSpPr>
          <p:cNvPr id="7" name="矩形 6"/>
          <p:cNvSpPr/>
          <p:nvPr/>
        </p:nvSpPr>
        <p:spPr>
          <a:xfrm>
            <a:off x="2857488" y="2143116"/>
            <a:ext cx="2214578" cy="2857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rot="5400000">
            <a:off x="5072066" y="1500174"/>
            <a:ext cx="1357322" cy="1071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714488"/>
            <a:ext cx="785818" cy="113790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ok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Desktop\360手机助手截图1105_11_48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500306"/>
            <a:ext cx="2025000" cy="3600000"/>
          </a:xfrm>
          <a:prstGeom prst="rect">
            <a:avLst/>
          </a:prstGeom>
          <a:noFill/>
        </p:spPr>
      </p:pic>
      <p:pic>
        <p:nvPicPr>
          <p:cNvPr id="10243" name="Picture 3" descr="C:\Users\Administrator\Desktop\360手机助手截图1105_11_48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500306"/>
            <a:ext cx="2025000" cy="3600000"/>
          </a:xfrm>
          <a:prstGeom prst="rect">
            <a:avLst/>
          </a:prstGeom>
          <a:noFill/>
        </p:spPr>
      </p:pic>
      <p:pic>
        <p:nvPicPr>
          <p:cNvPr id="10244" name="Picture 4" descr="C:\Users\Administrator\Desktop\360手机助手截图1105_11_48_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74" y="2500306"/>
            <a:ext cx="2025000" cy="3600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00100" y="714356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学生端：个人信息，提问次数，关注老师数据不正确；</a:t>
            </a:r>
            <a:endParaRPr lang="en-US" altLang="zh-CN" sz="1400" dirty="0" smtClean="0"/>
          </a:p>
        </p:txBody>
      </p:sp>
      <p:cxnSp>
        <p:nvCxnSpPr>
          <p:cNvPr id="7" name="直接箭头连接符 6"/>
          <p:cNvCxnSpPr/>
          <p:nvPr/>
        </p:nvCxnSpPr>
        <p:spPr>
          <a:xfrm rot="5400000">
            <a:off x="1535885" y="1893083"/>
            <a:ext cx="1714512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714480" y="3214686"/>
            <a:ext cx="1428760" cy="428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16200000" flipH="1">
            <a:off x="4393405" y="2107397"/>
            <a:ext cx="785818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H="1">
            <a:off x="6250793" y="2178835"/>
            <a:ext cx="785818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1934" y="15716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正确的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3570" y="157161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正确的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214290"/>
            <a:ext cx="785818" cy="1137905"/>
          </a:xfrm>
          <a:prstGeom prst="rect">
            <a:avLst/>
          </a:prstGeom>
          <a:noFill/>
        </p:spPr>
      </p:pic>
      <p:pic>
        <p:nvPicPr>
          <p:cNvPr id="1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6578" y="142852"/>
            <a:ext cx="428628" cy="620676"/>
          </a:xfrm>
          <a:prstGeom prst="rect">
            <a:avLst/>
          </a:prstGeom>
          <a:noFill/>
        </p:spPr>
      </p:pic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58082" y="142852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下午研究解决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360手机助手截图1105_11_5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928802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28596" y="428604"/>
            <a:ext cx="885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学生端：消息点击头像可查看个人信息，</a:t>
            </a:r>
            <a:r>
              <a:rPr lang="zh-CN" altLang="en-US" sz="1400" dirty="0" smtClean="0">
                <a:solidFill>
                  <a:srgbClr val="FF0000"/>
                </a:solidFill>
              </a:rPr>
              <a:t>增加新版默认头像，和修正头像显示，学科显示：例如“小学</a:t>
            </a:r>
            <a:r>
              <a:rPr lang="en-US" altLang="zh-CN" sz="1400" dirty="0" smtClean="0">
                <a:solidFill>
                  <a:srgbClr val="FF0000"/>
                </a:solidFill>
              </a:rPr>
              <a:t>-</a:t>
            </a:r>
            <a:r>
              <a:rPr lang="zh-CN" altLang="en-US" sz="1400" dirty="0" smtClean="0">
                <a:solidFill>
                  <a:srgbClr val="FF0000"/>
                </a:solidFill>
              </a:rPr>
              <a:t>数学”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；     增加在线离线字样或标识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Administrator\Desktop\360手机助手截图1105_11_57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857364"/>
            <a:ext cx="2430000" cy="4320000"/>
          </a:xfrm>
          <a:prstGeom prst="rect">
            <a:avLst/>
          </a:prstGeom>
          <a:noFill/>
        </p:spPr>
      </p:pic>
      <p:cxnSp>
        <p:nvCxnSpPr>
          <p:cNvPr id="5" name="直接箭头连接符 4"/>
          <p:cNvCxnSpPr/>
          <p:nvPr/>
        </p:nvCxnSpPr>
        <p:spPr>
          <a:xfrm rot="5400000">
            <a:off x="4536281" y="1607331"/>
            <a:ext cx="1500198" cy="142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5357826"/>
            <a:ext cx="785818" cy="113790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下午研究解决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Desktop\360手机助手截图1105_12_0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785926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28604"/>
            <a:ext cx="714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1.</a:t>
            </a:r>
            <a:r>
              <a:rPr lang="zh-CN" altLang="en-US" sz="1400" dirty="0" smtClean="0">
                <a:solidFill>
                  <a:srgbClr val="FF0000"/>
                </a:solidFill>
              </a:rPr>
              <a:t>老师端：我的学生，头像未显示正确，第一个学生已经有头像的，但显示的是默认头像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rgbClr val="0070C0"/>
                </a:solidFill>
              </a:rPr>
              <a:t>2.</a:t>
            </a:r>
            <a:r>
              <a:rPr lang="zh-CN" altLang="en-US" sz="1400" dirty="0" smtClean="0">
                <a:solidFill>
                  <a:srgbClr val="0070C0"/>
                </a:solidFill>
              </a:rPr>
              <a:t>显示学生的学龄和地区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5400000">
            <a:off x="857224" y="1571612"/>
            <a:ext cx="1357322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rot="16200000" flipH="1">
            <a:off x="1750199" y="1464455"/>
            <a:ext cx="1214446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5984" y="2340912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 smtClean="0"/>
              <a:t>小学五年级 </a:t>
            </a:r>
            <a:r>
              <a:rPr lang="en-US" altLang="zh-CN" sz="900" dirty="0" smtClean="0"/>
              <a:t>I </a:t>
            </a:r>
            <a:r>
              <a:rPr lang="zh-CN" altLang="en-US" sz="900" dirty="0" smtClean="0"/>
              <a:t>北京</a:t>
            </a:r>
            <a:endParaRPr lang="zh-CN" altLang="en-US" sz="900" dirty="0"/>
          </a:p>
        </p:txBody>
      </p:sp>
      <p:pic>
        <p:nvPicPr>
          <p:cNvPr id="12291" name="Picture 3" descr="C:\Users\Administrator\Desktop\360手机助手截图1105_12_13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1785926"/>
            <a:ext cx="2430000" cy="4320000"/>
          </a:xfrm>
          <a:prstGeom prst="rect">
            <a:avLst/>
          </a:prstGeom>
          <a:noFill/>
        </p:spPr>
      </p:pic>
      <p:cxnSp>
        <p:nvCxnSpPr>
          <p:cNvPr id="14" name="直接箭头连接符 13"/>
          <p:cNvCxnSpPr/>
          <p:nvPr/>
        </p:nvCxnSpPr>
        <p:spPr>
          <a:xfrm rot="10800000" flipV="1">
            <a:off x="6072198" y="2857496"/>
            <a:ext cx="642942" cy="141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72330" y="2000240"/>
            <a:ext cx="156164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1.</a:t>
            </a:r>
            <a:r>
              <a:rPr lang="zh-CN" altLang="en-US" sz="1100" dirty="0" smtClean="0">
                <a:solidFill>
                  <a:srgbClr val="FF0000"/>
                </a:solidFill>
              </a:rPr>
              <a:t>头像未正确显示；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2.</a:t>
            </a:r>
            <a:r>
              <a:rPr lang="zh-CN" altLang="en-US" sz="1100" dirty="0" smtClean="0">
                <a:solidFill>
                  <a:srgbClr val="FF0000"/>
                </a:solidFill>
              </a:rPr>
              <a:t>不用显示真是姓名；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3.</a:t>
            </a:r>
            <a:r>
              <a:rPr lang="zh-CN" altLang="en-US" sz="1100" dirty="0" smtClean="0">
                <a:solidFill>
                  <a:srgbClr val="FF0000"/>
                </a:solidFill>
              </a:rPr>
              <a:t>提问次数显示错误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4.</a:t>
            </a:r>
            <a:r>
              <a:rPr lang="zh-CN" altLang="en-US" sz="1100" dirty="0" smtClean="0">
                <a:solidFill>
                  <a:srgbClr val="FF0000"/>
                </a:solidFill>
              </a:rPr>
              <a:t>所在地区显示错误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5.</a:t>
            </a:r>
            <a:r>
              <a:rPr lang="zh-CN" altLang="en-US" sz="1100" dirty="0" smtClean="0">
                <a:solidFill>
                  <a:srgbClr val="FF0000"/>
                </a:solidFill>
              </a:rPr>
              <a:t>自我介绍显示错误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请修正以上问题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00496" y="2285992"/>
            <a:ext cx="2071702" cy="1928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5357826"/>
            <a:ext cx="785818" cy="1137905"/>
          </a:xfrm>
          <a:prstGeom prst="rect">
            <a:avLst/>
          </a:prstGeom>
          <a:noFill/>
        </p:spPr>
      </p:pic>
      <p:pic>
        <p:nvPicPr>
          <p:cNvPr id="2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5286388"/>
            <a:ext cx="428628" cy="620676"/>
          </a:xfrm>
          <a:prstGeom prst="rect">
            <a:avLst/>
          </a:prstGeom>
          <a:noFill/>
        </p:spPr>
      </p:pic>
      <p:pic>
        <p:nvPicPr>
          <p:cNvPr id="2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96" y="5286388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下午研究解决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360手机助手截图1104_11_1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2"/>
            <a:ext cx="2430000" cy="4320000"/>
          </a:xfrm>
          <a:prstGeom prst="rect">
            <a:avLst/>
          </a:prstGeom>
          <a:noFill/>
        </p:spPr>
      </p:pic>
      <p:pic>
        <p:nvPicPr>
          <p:cNvPr id="3" name="Picture 3" descr="C:\Users\Administrator\Desktop\360手机助手截图1104_11_16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1928802"/>
            <a:ext cx="2430000" cy="4320000"/>
          </a:xfrm>
          <a:prstGeom prst="rect">
            <a:avLst/>
          </a:prstGeom>
          <a:noFill/>
        </p:spPr>
      </p:pic>
      <p:pic>
        <p:nvPicPr>
          <p:cNvPr id="4" name="Picture 4" descr="C:\Users\Administrator\Desktop\360手机助手截图1104_11_34_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1928802"/>
            <a:ext cx="2430000" cy="4320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42976" y="714356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修改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老师端学生端所有的</a:t>
            </a:r>
            <a:r>
              <a:rPr lang="zh-CN" altLang="en-US" sz="1400" dirty="0" smtClean="0"/>
              <a:t>分享的内容：“师课家教宝”，解决作业难题，老师随叫随“道”。</a:t>
            </a:r>
            <a:endParaRPr lang="en-US" altLang="zh-CN" sz="1400" dirty="0" smtClean="0"/>
          </a:p>
          <a:p>
            <a:r>
              <a:rPr lang="zh-CN" altLang="en-US" sz="1400" dirty="0" smtClean="0"/>
              <a:t>                                                                                                          （备注：下载地址不变）</a:t>
            </a:r>
            <a:endParaRPr lang="zh-CN" altLang="en-US" sz="1400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3321835" y="2393149"/>
            <a:ext cx="2500330" cy="142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16200000" flipH="1">
            <a:off x="4179091" y="2178835"/>
            <a:ext cx="4071966" cy="1714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00430" y="3714752"/>
            <a:ext cx="1928826" cy="1000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86512" y="4786322"/>
            <a:ext cx="1928826" cy="1000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rot="5400000">
            <a:off x="892149" y="1821645"/>
            <a:ext cx="2143934" cy="6437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000100" y="3286124"/>
            <a:ext cx="1357322" cy="1785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142852"/>
            <a:ext cx="785818" cy="1137905"/>
          </a:xfrm>
          <a:prstGeom prst="rect">
            <a:avLst/>
          </a:prstGeom>
          <a:noFill/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/>
              <a:t>Ok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360手机助手截图1103_12_0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1285860"/>
            <a:ext cx="2430000" cy="43200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857224" y="357166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未读新语音没有标识，请添加未读消息表示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14678" y="4357694"/>
            <a:ext cx="71438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5" name="直接箭头连接符 4"/>
          <p:cNvCxnSpPr/>
          <p:nvPr/>
        </p:nvCxnSpPr>
        <p:spPr>
          <a:xfrm rot="16200000" flipH="1">
            <a:off x="321439" y="1750207"/>
            <a:ext cx="3571900" cy="16430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下个版本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360手机助手截图1105_12_2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857364"/>
            <a:ext cx="2430000" cy="4320000"/>
          </a:xfrm>
          <a:prstGeom prst="rect">
            <a:avLst/>
          </a:prstGeom>
          <a:noFill/>
        </p:spPr>
      </p:pic>
      <p:pic>
        <p:nvPicPr>
          <p:cNvPr id="13315" name="Picture 3" descr="C:\Users\Administrator\Desktop\360手机助手截图1105_12_25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2000240"/>
            <a:ext cx="2430000" cy="4320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00034" y="428604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学生端：个人信息学校默认文案“请输入您就读的学校”</a:t>
            </a:r>
            <a:endParaRPr lang="en-US" altLang="zh-CN" sz="1400" dirty="0" smtClean="0">
              <a:solidFill>
                <a:srgbClr val="0070C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                                                    老师端：个人信息学校默认文案“请输入您在职的学校”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-214346" y="2571744"/>
            <a:ext cx="4071966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6200000" flipH="1">
            <a:off x="3714744" y="2643182"/>
            <a:ext cx="38576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72264" y="12858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文案要分开显示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000108"/>
            <a:ext cx="785818" cy="113790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o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istrator\Desktop\360手机助手截图1105_12_3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214554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28604"/>
            <a:ext cx="853791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操作流程：学生发题给我的老师，</a:t>
            </a:r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小时后，老师接题目，题目自动结束。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请查看原因。并修改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正确逻辑：“学生发题目，从老师接受解答开始，才算</a:t>
            </a:r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小时倒计时，当学生回复后再次</a:t>
            </a:r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小时倒计时”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即：从老师开始</a:t>
            </a:r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小时倒计时，老师或学生回复发一次图片或语音从新倒计之</a:t>
            </a:r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次，其中一方回复延迟</a:t>
            </a:r>
            <a:r>
              <a:rPr lang="en-US" altLang="zh-CN" sz="1400" dirty="0" smtClean="0">
                <a:solidFill>
                  <a:srgbClr val="FF0000"/>
                </a:solidFill>
              </a:rPr>
              <a:t>1</a:t>
            </a:r>
            <a:r>
              <a:rPr lang="zh-CN" altLang="en-US" sz="1400" dirty="0" smtClean="0">
                <a:solidFill>
                  <a:srgbClr val="FF0000"/>
                </a:solidFill>
              </a:rPr>
              <a:t>小时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以上交互结束。</a:t>
            </a:r>
            <a:r>
              <a:rPr lang="zh-CN" altLang="en-US" sz="1400" dirty="0" smtClean="0">
                <a:solidFill>
                  <a:srgbClr val="00B0F0"/>
                </a:solidFill>
              </a:rPr>
              <a:t>（或学生自主结束交互）</a:t>
            </a:r>
            <a:endParaRPr lang="en-US" altLang="zh-CN" sz="1400" dirty="0" smtClean="0">
              <a:solidFill>
                <a:srgbClr val="00B0F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16200000" flipH="1">
            <a:off x="2107389" y="2964653"/>
            <a:ext cx="2643206" cy="7143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643182"/>
            <a:ext cx="785818" cy="1137905"/>
          </a:xfrm>
          <a:prstGeom prst="rect">
            <a:avLst/>
          </a:prstGeom>
          <a:noFill/>
        </p:spPr>
      </p:pic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214414" y="3214686"/>
            <a:ext cx="285752" cy="413784"/>
          </a:xfrm>
          <a:prstGeom prst="rect">
            <a:avLst/>
          </a:prstGeom>
          <a:noFill/>
        </p:spPr>
      </p:pic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643042" y="3143248"/>
            <a:ext cx="285752" cy="41378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服务端问题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360手机助手截图1103_12_10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2214554"/>
            <a:ext cx="2430000" cy="43200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500034" y="5000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送礼物和赞在选择前应该是动态的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571868" y="2786058"/>
            <a:ext cx="2286016" cy="328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rot="16200000" flipH="1">
            <a:off x="2250264" y="1750205"/>
            <a:ext cx="1643077" cy="857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86248" y="42860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方案设想：</a:t>
            </a:r>
            <a:endParaRPr lang="en-US" altLang="zh-CN" dirty="0" smtClean="0"/>
          </a:p>
          <a:p>
            <a:r>
              <a:rPr lang="zh-CN" altLang="en-US" dirty="0" smtClean="0"/>
              <a:t>学生端进入送赞页面或送礼物页面，当进入时页面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下载</a:t>
            </a:r>
            <a:r>
              <a:rPr lang="en-US" altLang="zh-CN" dirty="0" smtClean="0"/>
              <a:t>GIF</a:t>
            </a:r>
            <a:r>
              <a:rPr lang="zh-CN" altLang="en-US" dirty="0" smtClean="0"/>
              <a:t>图片存在本地。</a:t>
            </a:r>
            <a:endParaRPr lang="en-US" altLang="zh-CN" dirty="0" smtClean="0"/>
          </a:p>
        </p:txBody>
      </p: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643182"/>
            <a:ext cx="785818" cy="1137905"/>
          </a:xfrm>
          <a:prstGeom prst="rect">
            <a:avLst/>
          </a:prstGeom>
          <a:noFill/>
        </p:spPr>
      </p:pic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下版本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360手机助手截图1103_11_5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42910" y="42860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赞和分应该是动态的</a:t>
            </a:r>
            <a:endParaRPr lang="en-US" altLang="zh-CN" dirty="0" smtClean="0"/>
          </a:p>
        </p:txBody>
      </p:sp>
      <p:cxnSp>
        <p:nvCxnSpPr>
          <p:cNvPr id="4" name="直接箭头连接符 3"/>
          <p:cNvCxnSpPr/>
          <p:nvPr/>
        </p:nvCxnSpPr>
        <p:spPr>
          <a:xfrm rot="16200000" flipH="1">
            <a:off x="1678761" y="1035827"/>
            <a:ext cx="1071570" cy="857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86248" y="42860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方案设想：</a:t>
            </a:r>
            <a:endParaRPr lang="en-US" altLang="zh-CN" dirty="0" smtClean="0"/>
          </a:p>
          <a:p>
            <a:r>
              <a:rPr lang="zh-CN" altLang="en-US" dirty="0" smtClean="0"/>
              <a:t>学生端对本地</a:t>
            </a:r>
            <a:r>
              <a:rPr lang="en-US" altLang="zh-CN" dirty="0" smtClean="0"/>
              <a:t>GIF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Id</a:t>
            </a:r>
            <a:r>
              <a:rPr lang="zh-CN" altLang="en-US" dirty="0" smtClean="0"/>
              <a:t>或下载地址。</a:t>
            </a:r>
            <a:endParaRPr lang="en-US" altLang="zh-CN" dirty="0" smtClean="0"/>
          </a:p>
          <a:p>
            <a:r>
              <a:rPr lang="zh-CN" altLang="en-US" dirty="0" smtClean="0"/>
              <a:t>老师端下载</a:t>
            </a:r>
            <a:r>
              <a:rPr lang="en-US" altLang="zh-CN" dirty="0" smtClean="0"/>
              <a:t>GIF</a:t>
            </a:r>
            <a:r>
              <a:rPr lang="zh-CN" altLang="en-US" dirty="0" smtClean="0"/>
              <a:t>图片到本地，当下次还有一样的图片对图片</a:t>
            </a:r>
            <a:r>
              <a:rPr lang="en-US" altLang="zh-CN" dirty="0" smtClean="0"/>
              <a:t>Id</a:t>
            </a:r>
            <a:r>
              <a:rPr lang="zh-CN" altLang="en-US" dirty="0" smtClean="0"/>
              <a:t>或下载地址显示。</a:t>
            </a:r>
            <a:endParaRPr lang="en-US" altLang="zh-CN" dirty="0" smtClean="0"/>
          </a:p>
        </p:txBody>
      </p: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643182"/>
            <a:ext cx="785818" cy="1137905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下版本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istrator\Desktop\360手机助手截图1105_13_28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364" y="1785926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428604"/>
            <a:ext cx="772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老师端：老师进入题板界面，学生已在这时候撤销题目，老师端应提示“</a:t>
            </a:r>
            <a:r>
              <a:rPr lang="zh-CN" altLang="en-US" sz="1400" dirty="0" smtClean="0">
                <a:solidFill>
                  <a:srgbClr val="FF0000"/>
                </a:solidFill>
              </a:rPr>
              <a:t>该题目已被学生撤销</a:t>
            </a:r>
            <a:r>
              <a:rPr lang="zh-CN" altLang="en-US" sz="1400" dirty="0" smtClean="0">
                <a:solidFill>
                  <a:srgbClr val="0070C0"/>
                </a:solidFill>
              </a:rPr>
              <a:t>”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16200000" flipH="1">
            <a:off x="1750199" y="2750339"/>
            <a:ext cx="4143404" cy="64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714744" y="5286388"/>
            <a:ext cx="1214446" cy="428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643182"/>
            <a:ext cx="785818" cy="113790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需要和服务端商议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360手机助手截图1103_12_18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785926"/>
            <a:ext cx="2430000" cy="43200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28596" y="714356"/>
            <a:ext cx="8443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当用户未看里面的消息；</a:t>
            </a:r>
            <a:r>
              <a:rPr lang="zh-CN" altLang="en-US" sz="1400" dirty="0" smtClean="0">
                <a:solidFill>
                  <a:srgbClr val="0070C0"/>
                </a:solidFill>
              </a:rPr>
              <a:t>首页右上方的小点应该不会消失，只有用户把消息列表的内容都看完，才会消失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5400000">
            <a:off x="750067" y="1535893"/>
            <a:ext cx="135732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C:\Users\Administrator\Desktop\360手机助手截图1103_12_19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1785926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>
            <a:stCxn id="3" idx="2"/>
          </p:cNvCxnSpPr>
          <p:nvPr/>
        </p:nvCxnSpPr>
        <p:spPr>
          <a:xfrm rot="16200000" flipH="1">
            <a:off x="4729302" y="943095"/>
            <a:ext cx="692355" cy="8504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目前不支持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360手机助手截图1105_10_13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785926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285728"/>
            <a:ext cx="958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学生端找老师，点击进入老师信息，</a:t>
            </a:r>
            <a:r>
              <a:rPr lang="zh-CN" altLang="en-US" sz="1400" dirty="0" smtClean="0">
                <a:solidFill>
                  <a:srgbClr val="FF0000"/>
                </a:solidFill>
              </a:rPr>
              <a:t>修改新版默认头像</a:t>
            </a:r>
            <a:r>
              <a:rPr lang="zh-CN" altLang="en-US" sz="1400" dirty="0" smtClean="0">
                <a:solidFill>
                  <a:srgbClr val="0070C0"/>
                </a:solidFill>
              </a:rPr>
              <a:t>；</a:t>
            </a:r>
            <a:r>
              <a:rPr lang="zh-CN" altLang="en-US" sz="1400" dirty="0" smtClean="0">
                <a:solidFill>
                  <a:srgbClr val="FF0000"/>
                </a:solidFill>
              </a:rPr>
              <a:t>学科修改为“授课：小学 数学”；     增加在线离线字样或标识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5400000">
            <a:off x="3393273" y="1107265"/>
            <a:ext cx="1714512" cy="9286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142984"/>
            <a:ext cx="785818" cy="1137905"/>
          </a:xfrm>
          <a:prstGeom prst="rect">
            <a:avLst/>
          </a:prstGeom>
          <a:noFill/>
        </p:spPr>
      </p:pic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1071546"/>
            <a:ext cx="428628" cy="620676"/>
          </a:xfrm>
          <a:prstGeom prst="rect">
            <a:avLst/>
          </a:prstGeom>
          <a:noFill/>
        </p:spPr>
      </p:pic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1071546"/>
            <a:ext cx="428628" cy="62067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明天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360手机助手截图1105_10_0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714488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143108" y="785794"/>
            <a:ext cx="5886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在线老师重复刷新例如“王呈祥”在刷新数据的时候又出现了。请修改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在线老师增加筛选项“选择地区”、“选择学科”、“选择授课”</a:t>
            </a:r>
            <a:endParaRPr lang="en-US" altLang="zh-CN" sz="1400" dirty="0" smtClean="0"/>
          </a:p>
          <a:p>
            <a:r>
              <a:rPr lang="en-US" altLang="zh-CN" sz="1400" dirty="0" smtClean="0">
                <a:solidFill>
                  <a:srgbClr val="0070C0"/>
                </a:solidFill>
              </a:rPr>
              <a:t>3.</a:t>
            </a:r>
            <a:r>
              <a:rPr lang="zh-CN" altLang="en-US" sz="1400" dirty="0" smtClean="0">
                <a:solidFill>
                  <a:srgbClr val="0070C0"/>
                </a:solidFill>
              </a:rPr>
              <a:t>老师的排序修改为按赞的数量大小排序，最多的放前面。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pic>
        <p:nvPicPr>
          <p:cNvPr id="4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85728"/>
            <a:ext cx="785818" cy="1137905"/>
          </a:xfrm>
          <a:prstGeom prst="rect">
            <a:avLst/>
          </a:prstGeom>
          <a:noFill/>
        </p:spPr>
      </p:pic>
      <p:pic>
        <p:nvPicPr>
          <p:cNvPr id="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214290"/>
            <a:ext cx="428628" cy="620676"/>
          </a:xfrm>
          <a:prstGeom prst="rect">
            <a:avLst/>
          </a:prstGeom>
          <a:noFill/>
        </p:spPr>
      </p:pic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214290"/>
            <a:ext cx="428628" cy="620676"/>
          </a:xfrm>
          <a:prstGeom prst="rect">
            <a:avLst/>
          </a:prstGeom>
          <a:noFill/>
        </p:spPr>
      </p:pic>
      <p:sp>
        <p:nvSpPr>
          <p:cNvPr id="7" name="圆角矩形 6"/>
          <p:cNvSpPr/>
          <p:nvPr/>
        </p:nvSpPr>
        <p:spPr>
          <a:xfrm>
            <a:off x="3286116" y="207167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选择地区</a:t>
            </a:r>
            <a:endParaRPr lang="zh-CN" altLang="en-US" sz="1200" dirty="0"/>
          </a:p>
        </p:txBody>
      </p:sp>
      <p:sp>
        <p:nvSpPr>
          <p:cNvPr id="8" name="圆角矩形 7"/>
          <p:cNvSpPr/>
          <p:nvPr/>
        </p:nvSpPr>
        <p:spPr>
          <a:xfrm>
            <a:off x="4429124" y="207167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选择学科</a:t>
            </a:r>
            <a:endParaRPr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5572132" y="2071678"/>
            <a:ext cx="1000132" cy="214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选择授课</a:t>
            </a:r>
            <a:endParaRPr lang="zh-CN" altLang="en-US" sz="1200" dirty="0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需要商议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360手机助手截图1105_10_12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500174"/>
            <a:ext cx="2430000" cy="432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857356" y="714356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请美术从新设计我的老师在线离线的 字样或“标识”</a:t>
            </a:r>
            <a:endParaRPr lang="en-US" altLang="zh-CN" sz="1400" dirty="0" smtClean="0">
              <a:solidFill>
                <a:srgbClr val="0070C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rot="10800000" flipV="1">
            <a:off x="2500298" y="1214422"/>
            <a:ext cx="2214578" cy="1428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明天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871</Words>
  <Application>Microsoft Office PowerPoint</Application>
  <PresentationFormat>全屏显示(4:3)</PresentationFormat>
  <Paragraphs>87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明天</vt:lpstr>
      <vt:lpstr>下个版本</vt:lpstr>
      <vt:lpstr>下版本</vt:lpstr>
      <vt:lpstr>下版本</vt:lpstr>
      <vt:lpstr>需要和服务端商议</vt:lpstr>
      <vt:lpstr>目前不支持</vt:lpstr>
      <vt:lpstr>明天</vt:lpstr>
      <vt:lpstr>需要商议</vt:lpstr>
      <vt:lpstr>明天</vt:lpstr>
      <vt:lpstr>需要商议</vt:lpstr>
      <vt:lpstr>需要商议</vt:lpstr>
      <vt:lpstr>服务端问题</vt:lpstr>
      <vt:lpstr>服务端问题</vt:lpstr>
      <vt:lpstr>明天</vt:lpstr>
      <vt:lpstr>ok</vt:lpstr>
      <vt:lpstr>下午研究解决</vt:lpstr>
      <vt:lpstr>下午研究解决</vt:lpstr>
      <vt:lpstr>下午研究解决</vt:lpstr>
      <vt:lpstr>Ok</vt:lpstr>
      <vt:lpstr>ok</vt:lpstr>
      <vt:lpstr>服务端问题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test</cp:lastModifiedBy>
  <cp:revision>46</cp:revision>
  <dcterms:created xsi:type="dcterms:W3CDTF">2014-11-05T01:11:34Z</dcterms:created>
  <dcterms:modified xsi:type="dcterms:W3CDTF">2014-11-05T06:22:28Z</dcterms:modified>
</cp:coreProperties>
</file>